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eg>
</file>

<file path=ppt/media/image5.jpe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F9AE7-6A9E-41FC-A9A5-FA4F779A1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FDAA9-EAF3-453C-8BCE-78D7DA1E5D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DF153-DF4B-4DD8-9C15-72F27E451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53FBCC-ED03-4B66-A658-3B81BC2D3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5C3FE-F200-4EB6-8DF3-B8E5178B3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69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B2F6E-4B2B-47A5-853F-412A22329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F1466-8056-48CD-9DCC-320D911ED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A2DF8-2308-48F1-8EBC-21F56EDFE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6128B-98A0-4278-93F0-60BC030FD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FE68D-19F2-4DDD-B6E8-8BF92E038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286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07F460-7FB0-400D-8400-17F4AC25BE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3281DA-B6BE-4870-A86F-3C9E49832B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518B5-FF04-44BF-8A14-7BB995E80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DDD4B-1400-4F92-A3C5-640360665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3C448-FD59-472F-9632-A904CDA03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934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8B97D-A041-421E-9CE9-A0B14193B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7A5E2C-03A2-408F-8108-BC2652343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F7757-C8C1-414C-94D5-96B94BA43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E4899-CD20-4B8D-993D-D9316A6D8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1AC4D8-6CCF-4983-8C7F-FE478D018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654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3862-362B-41D0-A8E1-3297E0885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3B6147-E1BC-4446-914C-AEC6E7D32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1360E4-1D9F-420B-AD4A-89E545309F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9AF17-8240-476E-A46F-422EC7B56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EF47E-3919-47FE-8AFB-B987F22A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48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E70AB-225B-4611-8B76-554760D62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5B153-240E-47A7-BACC-B05DC3A8D8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E1DB90-8060-427A-B49F-5AF9E10DE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339F8-E4B1-46FE-9927-A86700FAD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41E6B4-6490-4158-9486-4D78C0CD0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AA1A7-F471-44F9-8281-1AC0E247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476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6C2E8-4348-4A09-B593-B76B1E432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459C70-0DD3-4BC5-9045-07DB5A5E5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F62FAD-1D71-4BE4-A820-316781637E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74AEEB-6CEB-4D07-926F-125ED3B5D1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6EE847-242F-4650-AE01-35CBB9DBD4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25F10-274C-4BF8-A532-32DA53CE3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0B27BC-295D-4C94-BFA4-7FA5BC5E0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328E61-1F34-468E-873A-A7164E647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161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64D8E-3314-45C1-AF11-F2366E21A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BFCAC3-42E7-45A4-B614-A350AC4FE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4154FD-E540-4E5A-B911-17CD492BB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E03F23-DC46-47CC-ABC5-80E1586A0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164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447501-130E-475E-A9CD-9882EEAFF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549EA3-850D-45B0-BCEF-C88BA69AC5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43853-CFDC-444B-B2E7-D65745EF2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958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0BB8C-6D8C-420D-A631-251ABB947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518EF-90C6-47BE-A92B-A54B99327B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1F2480-7AD2-4792-A11B-9DB9687A5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D15EA2-4B14-47F1-8F6A-874986122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A6C31-3F45-4337-91B4-DFB1A493E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AC2C50-881A-468D-8225-CB53EF9EE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37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9D9D0-A912-412E-8FCF-49A59669B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6FB7C1-C355-47E3-AE5A-97BF010BAE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811C60-3282-41B6-A1C0-EAACFC1A8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DB7E0-CAD3-4653-B758-B741AB585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6BBC4-AF51-4E8A-BBE4-7E8B9688B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6AC660-C7C4-4857-8D4A-1074D2C82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548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A531E7-0749-4AF5-8F31-73839CD6C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018823-2558-4128-8990-DD2B295E8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06EE5-E420-4A72-9270-09AF85D34B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2B96B-8E0B-4928-AB9E-F347EF7E9F41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CE0E5-D64F-41D0-8B4F-67A5B173B3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B8BF70-1710-450A-8CA4-FB4F28A7DD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85AD38-33FC-4D1A-B3EA-EE1470CA8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029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16986B1-8866-4842-8C7C-27A6A06B7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0"/>
            <a:ext cx="8762999" cy="685800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E4AE7A2D-A725-4FB4-BB94-EAEA5B21A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06400"/>
            <a:ext cx="3429000" cy="23876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Hobbies</a:t>
            </a:r>
            <a:br>
              <a:rPr lang="en-US" b="1" dirty="0"/>
            </a:br>
            <a:r>
              <a:rPr lang="en-US" b="1" dirty="0"/>
              <a:t>and</a:t>
            </a:r>
            <a:br>
              <a:rPr lang="en-US" b="1" dirty="0"/>
            </a:br>
            <a:r>
              <a:rPr lang="en-US" b="1" dirty="0"/>
              <a:t>Activities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85B3BC5B-0C97-4BEE-8A8D-1833F7569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133725"/>
            <a:ext cx="3429000" cy="3200400"/>
          </a:xfrm>
        </p:spPr>
        <p:txBody>
          <a:bodyPr/>
          <a:lstStyle/>
          <a:p>
            <a:r>
              <a:rPr lang="en-US" dirty="0"/>
              <a:t>Welcome!</a:t>
            </a:r>
          </a:p>
          <a:p>
            <a:r>
              <a:rPr lang="en-US" dirty="0"/>
              <a:t>I am going to show you my interests and hobbies</a:t>
            </a:r>
          </a:p>
        </p:txBody>
      </p:sp>
    </p:spTree>
    <p:extLst>
      <p:ext uri="{BB962C8B-B14F-4D97-AF65-F5344CB8AC3E}">
        <p14:creationId xmlns:p14="http://schemas.microsoft.com/office/powerpoint/2010/main" val="3172881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3A235-1897-4AF7-ABB8-636F09518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58050" y="746919"/>
            <a:ext cx="4572000" cy="1028700"/>
          </a:xfrm>
        </p:spPr>
        <p:txBody>
          <a:bodyPr/>
          <a:lstStyle/>
          <a:p>
            <a:r>
              <a:rPr lang="en-US" b="1" dirty="0"/>
              <a:t>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D242CA-53B1-4578-85DC-2CAA663C2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15249" y="2601119"/>
            <a:ext cx="3914775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 have a strong interest in technology. I enjoy exploring new advancements and learning about the latest trends in this field.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75FCE5-2A2B-4FB6-85D5-40531D36D7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800"/>
            <a:ext cx="6908800" cy="690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117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AF1EC-1AB0-4796-9BD2-B15C2D384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450" y="198438"/>
            <a:ext cx="3333750" cy="2387600"/>
          </a:xfrm>
        </p:spPr>
        <p:txBody>
          <a:bodyPr/>
          <a:lstStyle/>
          <a:p>
            <a:r>
              <a:rPr lang="en-US" dirty="0"/>
              <a:t>Computer Games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D4D99-ACC0-4EE0-8BDE-79568AB735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2744788"/>
            <a:ext cx="3588544" cy="2074862"/>
          </a:xfrm>
        </p:spPr>
        <p:txBody>
          <a:bodyPr>
            <a:normAutofit/>
          </a:bodyPr>
          <a:lstStyle/>
          <a:p>
            <a:r>
              <a:rPr lang="en-US" dirty="0"/>
              <a:t>Gaming is one of my favorite pastimes. I enjoy exploring different genres and immersing myself in virtual worlds.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9F55AA-AD1A-4FA9-BCBA-FFA52C9011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544" y="0"/>
            <a:ext cx="86034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6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4CD1-EB75-430D-BB1C-0B0FB8E7CF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58075" y="671512"/>
            <a:ext cx="3790950" cy="928688"/>
          </a:xfrm>
        </p:spPr>
        <p:txBody>
          <a:bodyPr/>
          <a:lstStyle/>
          <a:p>
            <a:r>
              <a:rPr lang="en-US" dirty="0"/>
              <a:t>Fitness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F59A7A-03B0-48EF-AE5C-422AB6FDB7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86601" y="2135188"/>
            <a:ext cx="5019674" cy="1655762"/>
          </a:xfrm>
        </p:spPr>
        <p:txBody>
          <a:bodyPr/>
          <a:lstStyle/>
          <a:p>
            <a:r>
              <a:rPr lang="en-US" dirty="0"/>
              <a:t>Staying fit is important to me. I regularly go to the gym and follow a workout routine to stay healthy and energized.</a:t>
            </a:r>
          </a:p>
        </p:txBody>
      </p:sp>
      <p:pic>
        <p:nvPicPr>
          <p:cNvPr id="1030" name="Picture 6" descr="Gym Images - Free Download on Freepik">
            <a:extLst>
              <a:ext uri="{FF2B5EF4-FFF2-40B4-BE49-F238E27FC236}">
                <a16:creationId xmlns:a16="http://schemas.microsoft.com/office/drawing/2014/main" id="{8B50EF46-66B0-4F53-9670-B9D7AE05C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77050" cy="6877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8987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126B7-2B85-4E57-863A-FFF510C89E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562" y="581422"/>
            <a:ext cx="3152775" cy="1023938"/>
          </a:xfrm>
        </p:spPr>
        <p:txBody>
          <a:bodyPr/>
          <a:lstStyle/>
          <a:p>
            <a:r>
              <a:rPr lang="en-US" dirty="0"/>
              <a:t>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0881B9-F9EA-49F0-95BF-581447BE1B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50213" y="2423518"/>
            <a:ext cx="3362325" cy="1655762"/>
          </a:xfrm>
        </p:spPr>
        <p:txBody>
          <a:bodyPr>
            <a:normAutofit fontScale="92500"/>
          </a:bodyPr>
          <a:lstStyle/>
          <a:p>
            <a:r>
              <a:rPr lang="en-US" dirty="0"/>
              <a:t>I’m passionate about learning new skills. Whether it’s programming, languages, or sports, I strive to improve continuously.</a:t>
            </a:r>
          </a:p>
        </p:txBody>
      </p:sp>
      <p:pic>
        <p:nvPicPr>
          <p:cNvPr id="2052" name="Picture 4" descr="10,000+ Free E-Learning &amp; Learning Images - Pixabay">
            <a:extLst>
              <a:ext uri="{FF2B5EF4-FFF2-40B4-BE49-F238E27FC236}">
                <a16:creationId xmlns:a16="http://schemas.microsoft.com/office/drawing/2014/main" id="{238870AB-580A-4313-BC28-6EE5A7918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2112" y="0"/>
            <a:ext cx="88798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2861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9635628-AD07-4451-993F-E122B2AAF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4790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111</Words>
  <Application>Microsoft Office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Hobbies and Activities</vt:lpstr>
      <vt:lpstr>Technology</vt:lpstr>
      <vt:lpstr>Computer Games</vt:lpstr>
      <vt:lpstr>Fitness</vt:lpstr>
      <vt:lpstr>Learning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Interests and Hobbies</dc:title>
  <dc:creator>1</dc:creator>
  <cp:lastModifiedBy>1</cp:lastModifiedBy>
  <cp:revision>3</cp:revision>
  <dcterms:created xsi:type="dcterms:W3CDTF">2024-10-27T18:05:58Z</dcterms:created>
  <dcterms:modified xsi:type="dcterms:W3CDTF">2024-10-27T18:25:16Z</dcterms:modified>
</cp:coreProperties>
</file>

<file path=docProps/thumbnail.jpeg>
</file>